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9" r:id="rId2"/>
    <p:sldId id="257" r:id="rId3"/>
    <p:sldId id="256" r:id="rId4"/>
    <p:sldId id="260" r:id="rId5"/>
    <p:sldId id="262" r:id="rId6"/>
    <p:sldId id="261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2D1"/>
    <a:srgbClr val="00FF6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903"/>
    <p:restoredTop sz="94521"/>
  </p:normalViewPr>
  <p:slideViewPr>
    <p:cSldViewPr snapToGrid="0" showGuides="1">
      <p:cViewPr varScale="1">
        <p:scale>
          <a:sx n="111" d="100"/>
          <a:sy n="111" d="100"/>
        </p:scale>
        <p:origin x="232" y="2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105506-0238-8147-A408-F099D774C0D6}" type="datetimeFigureOut">
              <a:rPr lang="en-US" smtClean="0"/>
              <a:t>10/9/26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27B22-CABA-164C-A50E-DBBEDF4D8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88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627B22-CABA-164C-A50E-DBBEDF4D87E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59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627B22-CABA-164C-A50E-DBBEDF4D87E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45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Kan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0E310B1-5D61-C2A5-F1A6-95AF9C1919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1"/>
            <a:ext cx="12322138" cy="6857999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CA465-9BC3-E604-D11D-BE175A089F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71600" y="2749622"/>
            <a:ext cx="9448800" cy="1087438"/>
          </a:xfrm>
        </p:spPr>
        <p:txBody>
          <a:bodyPr anchor="b"/>
          <a:lstStyle>
            <a:lvl1pPr algn="ctr">
              <a:defRPr sz="6000"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Pääotsikko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1B3B09-65E7-612A-0E40-F379A3D481C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71599" y="4068005"/>
            <a:ext cx="9448799" cy="685800"/>
          </a:xfrm>
        </p:spPr>
        <p:txBody>
          <a:bodyPr/>
          <a:lstStyle>
            <a:lvl1pPr marL="0" indent="0" algn="ctr">
              <a:buNone/>
              <a:defRPr sz="2400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Ingressiteksti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9F0D29-CFB7-B97F-1583-8A5EAC6242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01429" y="404862"/>
            <a:ext cx="3601941" cy="21138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208658F-ECEC-BB31-2761-F21301B36822}"/>
              </a:ext>
            </a:extLst>
          </p:cNvPr>
          <p:cNvSpPr txBox="1">
            <a:spLocks/>
          </p:cNvSpPr>
          <p:nvPr userDrawn="1"/>
        </p:nvSpPr>
        <p:spPr>
          <a:xfrm>
            <a:off x="4810285" y="5224235"/>
            <a:ext cx="2579915" cy="5965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ourier New" panose="02070309020205020404" pitchFamily="49" charset="0"/>
                <a:ea typeface="+mj-ea"/>
                <a:cs typeface="Courier New" panose="02070309020205020404" pitchFamily="49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0" dirty="0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#</a:t>
            </a:r>
            <a:r>
              <a:rPr lang="en-US" sz="2000" b="0" dirty="0" err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SeHäiritsee</a:t>
            </a:r>
            <a:endParaRPr lang="en-US" sz="2000" b="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A85EFC-6B6F-0F49-978F-BB3785AB6FD6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1430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sältödia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91521-B6B3-B569-043A-EAB374A289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/>
              <a:t>1.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76810-3455-9AC6-9B77-B9C61E785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C4EA86-8DA3-DEDE-4BEF-D5F21C15D18B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9BBBED-E81F-4A51-C3D4-468E569BA03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CEA7AF-F4EA-F280-78DE-6D608167382B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67920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sältödi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B0DFD9-6637-4C43-B721-0DC5F32E83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C91521-B6B3-B569-043A-EAB374A289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/>
              <a:t>1.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76810-3455-9AC6-9B77-B9C61E785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45C1FD-8639-DD43-7279-880434E5943D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7D8A62-DBBF-748B-4D95-B8AF6F2F9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47395D-39ED-89F4-E679-C70436F171F4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632245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Sisältödia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91521-B6B3-B569-043A-EAB374A289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8750179" cy="1325563"/>
          </a:xfrm>
        </p:spPr>
        <p:txBody>
          <a:bodyPr/>
          <a:lstStyle>
            <a:lvl1pPr>
              <a:defRPr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/>
              <a:t>1.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76810-3455-9AC6-9B77-B9C61E7852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750179" cy="4351338"/>
          </a:xfrm>
        </p:spPr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9F168F-7DED-A8B4-F36E-8A6BEB96E604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041028-8299-E8AA-9667-3EC82E16E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2F70D5-A8C0-897B-C3C4-0B08EFAB461D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01677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Bulleti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B5B65-4054-8D55-0176-7A08AA1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/>
              <a:t>1.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7E4F73-D8D5-7C08-579D-437FA5C2670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2.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F76D2F-9F56-0D8A-A086-B35869078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CC716A-3576-B915-B081-63125B430439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2.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ABD2FB-7C92-08AA-E007-E0F9EA6146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5496D7-8823-64BF-95C9-C9C1F155AF4E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915DB1-A43A-C1EF-69F6-EAA4BD2C4F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FCE5E0-B8E9-1260-A463-7BD05FBCA796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8004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Bulleti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12133AC-6684-0008-F28E-BE69E528D88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B5B65-4054-8D55-0176-7A08AA1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/>
              <a:t>1.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7E4F73-D8D5-7C08-579D-437FA5C2670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2.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F76D2F-9F56-0D8A-A086-B35869078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CC716A-3576-B915-B081-63125B430439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2.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ABD2FB-7C92-08AA-E007-E0F9EA6146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1pPr>
            <a:lvl2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2pPr>
            <a:lvl3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3pPr>
            <a:lvl4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4pPr>
            <a:lvl5pPr>
              <a:defRPr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177249-4859-2FF2-ED47-BFED02B87A35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9314FF-2DAD-1B58-D0C9-41313360CB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F1DAFD-D970-34A5-45E7-51BBBD51496D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249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294DE38-CBB9-C9E5-E8FF-BDA13CC62E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154112" y="0"/>
            <a:ext cx="12452278" cy="6965879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6F7E667-BFD6-CC45-E638-5E809BD97F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20401163">
            <a:off x="6251510" y="1619230"/>
            <a:ext cx="6442260" cy="4730702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728FAA41-0A2F-7259-9F4A-5A16F7D1E6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824432"/>
            <a:ext cx="5385619" cy="299431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Väliotsikko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77C536-58EE-64AE-0955-10377DDD1676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0BA377-BD43-A5E4-7515-009DB447417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95F08F-31A9-FB92-D95D-A1D0360C0E44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2967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BC5518-B5BA-BC99-1363-BE4172AA18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872926-2FA0-0A39-D63B-CBE9FCA1EA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1999"/>
          <a:stretch>
            <a:fillRect/>
          </a:stretch>
        </p:blipFill>
        <p:spPr>
          <a:xfrm>
            <a:off x="7061200" y="681037"/>
            <a:ext cx="5803900" cy="41854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9FDA0F8-E3C0-8033-803D-E834C2A228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824432"/>
            <a:ext cx="5794829" cy="299431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Väliotsikko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E5A235-FD73-0CAA-C13D-1833FB8F79B5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D1303D-9D44-5C05-F040-DB2BAB3EADA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25417F-9C42-16C4-7159-3667162491ED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93441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294DE38-CBB9-C9E5-E8FF-BDA13CC62E0E}"/>
              </a:ext>
            </a:extLst>
          </p:cNvPr>
          <p:cNvSpPr>
            <a:spLocks/>
          </p:cNvSpPr>
          <p:nvPr userDrawn="1"/>
        </p:nvSpPr>
        <p:spPr>
          <a:xfrm>
            <a:off x="-154112" y="0"/>
            <a:ext cx="12346112" cy="696587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FF6A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E20D4E6-E6D8-75AE-5BB1-E19B99B67D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6643"/>
          <a:stretch>
            <a:fillRect/>
          </a:stretch>
        </p:blipFill>
        <p:spPr>
          <a:xfrm rot="20493492">
            <a:off x="6550367" y="953825"/>
            <a:ext cx="5955622" cy="401840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BD01C16A-4541-62CF-B7AA-58530F8A09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824432"/>
            <a:ext cx="5794829" cy="2994311"/>
          </a:xfrm>
        </p:spPr>
        <p:txBody>
          <a:bodyPr/>
          <a:lstStyle>
            <a:lvl1pPr>
              <a:defRPr b="1">
                <a:solidFill>
                  <a:srgbClr val="00FF6A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Väliotsikko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E2DD2B-8E58-4ADF-F2F3-38721CD10E6D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B2DCB3-EC98-5631-B52D-1C3B83B2CB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490C73-C3C7-0CBC-76DB-37E38E359653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bg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solidFill>
                <a:schemeClr val="bg1"/>
              </a:solidFill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85803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BC5518-B5BA-BC99-1363-BE4172AA18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49792C-05AD-B172-6628-DE6068C05EB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rcRect r="41948"/>
          <a:stretch>
            <a:fillRect/>
          </a:stretch>
        </p:blipFill>
        <p:spPr>
          <a:xfrm>
            <a:off x="6633029" y="904156"/>
            <a:ext cx="5794829" cy="3914587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C4BFD19-23BB-9C5A-0B61-971E15014C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824432"/>
            <a:ext cx="5794829" cy="299431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Väliotsikko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B2ACCB-F4F8-EE14-C887-A38D7073787D}"/>
              </a:ext>
            </a:extLst>
          </p:cNvPr>
          <p:cNvSpPr/>
          <p:nvPr userDrawn="1"/>
        </p:nvSpPr>
        <p:spPr>
          <a:xfrm>
            <a:off x="10353368" y="5757939"/>
            <a:ext cx="1838632" cy="838047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E79A96-6A45-EA56-BDBE-8826129ADD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00824" y="5757939"/>
            <a:ext cx="1428032" cy="83804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1CDF9C-80E5-861C-BA22-0E0643245AEE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37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5532A72-5AC2-CB92-A0B8-4FC4B4CB6A8B}"/>
              </a:ext>
            </a:extLst>
          </p:cNvPr>
          <p:cNvSpPr/>
          <p:nvPr userDrawn="1"/>
        </p:nvSpPr>
        <p:spPr>
          <a:xfrm>
            <a:off x="0" y="-107879"/>
            <a:ext cx="12452278" cy="6965879"/>
          </a:xfrm>
          <a:prstGeom prst="rect">
            <a:avLst/>
          </a:prstGeom>
          <a:solidFill>
            <a:srgbClr val="00F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B48369-1707-140E-2DE4-E01B650F28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71600" y="3746369"/>
            <a:ext cx="9448800" cy="1529598"/>
          </a:xfrm>
        </p:spPr>
        <p:txBody>
          <a:bodyPr anchor="b"/>
          <a:lstStyle>
            <a:lvl1pPr algn="ctr">
              <a:lnSpc>
                <a:spcPct val="100000"/>
              </a:lnSpc>
              <a:defRPr sz="4400" b="1">
                <a:latin typeface="Courier New" panose="02070309020205020404" pitchFamily="49" charset="0"/>
                <a:cs typeface="Courier New" panose="02070309020205020404" pitchFamily="49" charset="0"/>
              </a:defRPr>
            </a:lvl1pPr>
          </a:lstStyle>
          <a:p>
            <a:r>
              <a:rPr lang="en-US" dirty="0" err="1"/>
              <a:t>Kiitokset</a:t>
            </a:r>
            <a:r>
              <a:rPr lang="en-US" dirty="0"/>
              <a:t> ja </a:t>
            </a:r>
            <a:r>
              <a:rPr lang="en-US" dirty="0" err="1"/>
              <a:t>terveiset</a:t>
            </a:r>
            <a:r>
              <a:rPr lang="en-US" dirty="0"/>
              <a:t> </a:t>
            </a:r>
            <a:r>
              <a:rPr lang="en-US" dirty="0" err="1"/>
              <a:t>tähän</a:t>
            </a:r>
            <a:r>
              <a:rPr lang="en-US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99C1B1-2400-A8AE-9C27-432535CFC5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b="13719"/>
          <a:stretch>
            <a:fillRect/>
          </a:stretch>
        </p:blipFill>
        <p:spPr>
          <a:xfrm>
            <a:off x="3327516" y="226626"/>
            <a:ext cx="6193508" cy="3136065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208658F-ECEC-BB31-2761-F21301B36822}"/>
              </a:ext>
            </a:extLst>
          </p:cNvPr>
          <p:cNvSpPr txBox="1">
            <a:spLocks/>
          </p:cNvSpPr>
          <p:nvPr userDrawn="1"/>
        </p:nvSpPr>
        <p:spPr>
          <a:xfrm>
            <a:off x="1380285" y="5437587"/>
            <a:ext cx="9448800" cy="5965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ourier New" panose="02070309020205020404" pitchFamily="49" charset="0"/>
                <a:ea typeface="+mj-ea"/>
                <a:cs typeface="Courier New" panose="02070309020205020404" pitchFamily="49" charset="0"/>
              </a:defRPr>
            </a:lvl1pPr>
          </a:lstStyle>
          <a:p>
            <a:r>
              <a:rPr lang="en-US" sz="2000" b="0" dirty="0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#</a:t>
            </a:r>
            <a:r>
              <a:rPr lang="en-US" sz="2000" b="0" dirty="0" err="1"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SeHäiritsee</a:t>
            </a:r>
            <a:endParaRPr lang="en-US" sz="2000" b="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81A363-8CD2-2B57-5AEC-720A3D0C6CD7}"/>
              </a:ext>
            </a:extLst>
          </p:cNvPr>
          <p:cNvSpPr txBox="1"/>
          <p:nvPr userDrawn="1"/>
        </p:nvSpPr>
        <p:spPr>
          <a:xfrm>
            <a:off x="742391" y="6210224"/>
            <a:ext cx="64046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Yhteistyössä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Kunta-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hyvinvointialuetyönantajat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KT,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koulutettujen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JUKO,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Julkisen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unioni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JAU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sekä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Sosiaali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- ja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terveysalan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neuvottelujärjestö</a:t>
            </a:r>
            <a:r>
              <a:rPr lang="en-US" sz="1100" b="0" i="0" kern="1200" dirty="0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 Sote </a:t>
            </a:r>
            <a:r>
              <a:rPr lang="en-US" sz="1100" b="0" i="0" kern="1200" dirty="0" err="1">
                <a:solidFill>
                  <a:schemeClr val="tx1"/>
                </a:solidFill>
                <a:effectLst/>
                <a:latin typeface="Urbanist" panose="020B0A04040200000203" pitchFamily="34" charset="77"/>
                <a:ea typeface="Urbanist" panose="020B0A04040200000203" pitchFamily="34" charset="77"/>
                <a:cs typeface="Urbanist" panose="020B0A04040200000203" pitchFamily="34" charset="77"/>
              </a:rPr>
              <a:t>ry</a:t>
            </a:r>
            <a:endParaRPr lang="en-US" sz="900" dirty="0">
              <a:latin typeface="Urbanist" panose="020B0A04040200000203" pitchFamily="34" charset="77"/>
              <a:ea typeface="Urbanist" panose="020B0A04040200000203" pitchFamily="34" charset="77"/>
              <a:cs typeface="Urbanist" panose="020B0A04040200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686629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1C2373-DA3E-1A34-1CBF-B58AA6C28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7B0B03-95BE-D210-3EAC-9C1CAF31E0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301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7" r:id="rId3"/>
    <p:sldLayoutId id="2147483662" r:id="rId4"/>
    <p:sldLayoutId id="2147483653" r:id="rId5"/>
    <p:sldLayoutId id="2147483661" r:id="rId6"/>
    <p:sldLayoutId id="2147483658" r:id="rId7"/>
    <p:sldLayoutId id="2147483654" r:id="rId8"/>
    <p:sldLayoutId id="2147483659" r:id="rId9"/>
    <p:sldLayoutId id="2147483660" r:id="rId10"/>
    <p:sldLayoutId id="21474836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A4385B-E659-B84B-7814-38D98C94B8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C0EDC40-4F44-2CCE-F369-43A0C98E56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74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0BCFA-C405-E9E6-6A17-A20D9F8CD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690" y="365125"/>
            <a:ext cx="10515600" cy="1325563"/>
          </a:xfrm>
        </p:spPr>
        <p:txBody>
          <a:bodyPr/>
          <a:lstStyle/>
          <a:p>
            <a:r>
              <a:rPr lang="en-US" dirty="0" err="1"/>
              <a:t>Kuvia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2FEFCF-E00D-6572-5B9D-B1917AD94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135622" y="2660398"/>
            <a:ext cx="4753613" cy="26735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0B90F2-4754-C250-CC0A-F2FC41929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7121" y="-235739"/>
            <a:ext cx="3574879" cy="37255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E021E4-9AE8-361B-2172-57ABA767E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0171" y="359148"/>
            <a:ext cx="2926052" cy="238796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1E446B3-38C2-F473-762C-DD60ADA281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1905" y="1590243"/>
            <a:ext cx="4373570" cy="24598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6793156-1013-7CB1-C754-5506A392A76B}"/>
              </a:ext>
            </a:extLst>
          </p:cNvPr>
          <p:cNvSpPr txBox="1"/>
          <p:nvPr/>
        </p:nvSpPr>
        <p:spPr>
          <a:xfrm>
            <a:off x="705690" y="1760981"/>
            <a:ext cx="35198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Esitykseen</a:t>
            </a:r>
            <a:r>
              <a:rPr lang="en-US" dirty="0"/>
              <a:t> </a:t>
            </a:r>
            <a:r>
              <a:rPr lang="en-US" dirty="0" err="1"/>
              <a:t>kuvituskuvia</a:t>
            </a:r>
            <a:r>
              <a:rPr lang="en-US" dirty="0"/>
              <a:t>. </a:t>
            </a:r>
            <a:br>
              <a:rPr lang="en-US" dirty="0"/>
            </a:br>
            <a:r>
              <a:rPr lang="en-US" dirty="0"/>
              <a:t>Tallenna </a:t>
            </a:r>
            <a:r>
              <a:rPr lang="en-US" dirty="0" err="1"/>
              <a:t>esitys</a:t>
            </a:r>
            <a:r>
              <a:rPr lang="en-US" dirty="0"/>
              <a:t> </a:t>
            </a:r>
            <a:r>
              <a:rPr lang="en-US" dirty="0" err="1"/>
              <a:t>uudeksi</a:t>
            </a:r>
            <a:r>
              <a:rPr lang="en-US" dirty="0"/>
              <a:t> </a:t>
            </a:r>
            <a:r>
              <a:rPr lang="en-US" dirty="0" err="1"/>
              <a:t>tiedostoksi</a:t>
            </a:r>
            <a:r>
              <a:rPr lang="en-US" dirty="0"/>
              <a:t>, </a:t>
            </a:r>
            <a:r>
              <a:rPr lang="en-US" dirty="0" err="1"/>
              <a:t>käytä</a:t>
            </a:r>
            <a:r>
              <a:rPr lang="en-US" dirty="0"/>
              <a:t> </a:t>
            </a:r>
            <a:r>
              <a:rPr lang="en-US" dirty="0" err="1"/>
              <a:t>haluamiasi</a:t>
            </a:r>
            <a:r>
              <a:rPr lang="en-US" dirty="0"/>
              <a:t> </a:t>
            </a:r>
            <a:r>
              <a:rPr lang="en-US" dirty="0" err="1"/>
              <a:t>kuvia</a:t>
            </a:r>
            <a:r>
              <a:rPr lang="en-US" dirty="0"/>
              <a:t> ja </a:t>
            </a:r>
            <a:r>
              <a:rPr lang="en-US" dirty="0" err="1"/>
              <a:t>poista</a:t>
            </a:r>
            <a:r>
              <a:rPr lang="en-US" dirty="0"/>
              <a:t> </a:t>
            </a:r>
            <a:r>
              <a:rPr lang="en-US" dirty="0" err="1"/>
              <a:t>lopuksi</a:t>
            </a:r>
            <a:r>
              <a:rPr lang="en-US" dirty="0"/>
              <a:t> </a:t>
            </a:r>
            <a:r>
              <a:rPr lang="en-US" dirty="0" err="1"/>
              <a:t>tämä</a:t>
            </a:r>
            <a:r>
              <a:rPr lang="en-US" dirty="0"/>
              <a:t> </a:t>
            </a:r>
            <a:r>
              <a:rPr lang="en-US" dirty="0" err="1"/>
              <a:t>sivu</a:t>
            </a:r>
            <a:r>
              <a:rPr lang="en-US" dirty="0"/>
              <a:t> </a:t>
            </a:r>
            <a:r>
              <a:rPr lang="en-US" dirty="0" err="1"/>
              <a:t>uudesta</a:t>
            </a:r>
            <a:r>
              <a:rPr lang="en-US" dirty="0"/>
              <a:t> </a:t>
            </a:r>
            <a:r>
              <a:rPr lang="en-US" dirty="0" err="1"/>
              <a:t>esityksestäsi</a:t>
            </a:r>
            <a:r>
              <a:rPr lang="en-US" dirty="0"/>
              <a:t>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8FA25CA-7825-7641-AA99-FCBA967C9D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4162" y="4251419"/>
            <a:ext cx="4702625" cy="18441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496792F-5877-459A-C88F-541E02150D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74064" y="3457957"/>
            <a:ext cx="3192555" cy="33271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AA36D2E-ECAC-A23D-D96B-791B8AD18D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90171" y="2452290"/>
            <a:ext cx="3120749" cy="325228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B03F3B5-0AC4-9DC0-6780-D1C619E633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46193" y="3689330"/>
            <a:ext cx="3011496" cy="313842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3692C123-ED44-48A6-C44D-6E71C31D2A77}"/>
              </a:ext>
            </a:extLst>
          </p:cNvPr>
          <p:cNvGrpSpPr/>
          <p:nvPr/>
        </p:nvGrpSpPr>
        <p:grpSpPr>
          <a:xfrm>
            <a:off x="3402106" y="482975"/>
            <a:ext cx="2347865" cy="1070155"/>
            <a:chOff x="3318968" y="620533"/>
            <a:chExt cx="1838632" cy="83804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3A1DFEF-85A0-8CB0-B90D-DA4EACFA2DD5}"/>
                </a:ext>
              </a:extLst>
            </p:cNvPr>
            <p:cNvSpPr/>
            <p:nvPr/>
          </p:nvSpPr>
          <p:spPr>
            <a:xfrm>
              <a:off x="3318968" y="620533"/>
              <a:ext cx="1838632" cy="838047"/>
            </a:xfrm>
            <a:prstGeom prst="rect">
              <a:avLst/>
            </a:prstGeom>
            <a:solidFill>
              <a:srgbClr val="00F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5F39458-AE2E-68CA-61D6-E6D42CF448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566424" y="620533"/>
              <a:ext cx="1428032" cy="8380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31351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FBD000-D1F0-0CB3-56DF-6C111579A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255196-732F-611D-09A6-4F1FCEF4B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922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FA9E0DD-B34E-10A0-753A-BF1637B14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94673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F550792-54B0-A97F-58E6-CCE67A935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16306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3779C8B-8D78-952E-6AB3-F60FF29E9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41933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608BE-5042-2A30-B7A6-1DE92E69D1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905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76C17426246BF0439277FBFB36EE1224" ma:contentTypeVersion="13" ma:contentTypeDescription="Luo uusi asiakirja." ma:contentTypeScope="" ma:versionID="d16ce3026036b51eb45a8e905a1bcab4">
  <xsd:schema xmlns:xsd="http://www.w3.org/2001/XMLSchema" xmlns:xs="http://www.w3.org/2001/XMLSchema" xmlns:p="http://schemas.microsoft.com/office/2006/metadata/properties" xmlns:ns2="cd5db487-ef2b-4247-84b3-8603163479e6" xmlns:ns3="25a733dc-3dd1-4da0-8188-2189855afec5" targetNamespace="http://schemas.microsoft.com/office/2006/metadata/properties" ma:root="true" ma:fieldsID="743dba7017dc92e1c9bd159ef443e01d" ns2:_="" ns3:_="">
    <xsd:import namespace="cd5db487-ef2b-4247-84b3-8603163479e6"/>
    <xsd:import namespace="25a733dc-3dd1-4da0-8188-2189855afe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5db487-ef2b-4247-84b3-8603163479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Kuvien tunnisteet" ma:readOnly="false" ma:fieldId="{5cf76f15-5ced-4ddc-b409-7134ff3c332f}" ma:taxonomyMulti="true" ma:sspId="da06f6a9-af38-4671-978e-a5ba1e3390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a733dc-3dd1-4da0-8188-2189855afec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fbe340b-132a-41fe-a721-f48d450e14e2}" ma:internalName="TaxCatchAll" ma:showField="CatchAllData" ma:web="25a733dc-3dd1-4da0-8188-2189855afe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a733dc-3dd1-4da0-8188-2189855afec5" xsi:nil="true"/>
    <lcf76f155ced4ddcb4097134ff3c332f xmlns="cd5db487-ef2b-4247-84b3-8603163479e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5981EC-F3D6-4C8B-9220-6A241893A939}"/>
</file>

<file path=customXml/itemProps2.xml><?xml version="1.0" encoding="utf-8"?>
<ds:datastoreItem xmlns:ds="http://schemas.openxmlformats.org/officeDocument/2006/customXml" ds:itemID="{3E2804B3-9C59-4356-91E2-480C5B485402}"/>
</file>

<file path=customXml/itemProps3.xml><?xml version="1.0" encoding="utf-8"?>
<ds:datastoreItem xmlns:ds="http://schemas.openxmlformats.org/officeDocument/2006/customXml" ds:itemID="{D7079481-8DB7-4E25-8F0A-FD52C99D634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24494</TotalTime>
  <Words>23</Words>
  <Application>Microsoft Macintosh PowerPoint</Application>
  <PresentationFormat>Widescreen</PresentationFormat>
  <Paragraphs>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Courier New</vt:lpstr>
      <vt:lpstr>Urbanist</vt:lpstr>
      <vt:lpstr>Office Theme</vt:lpstr>
      <vt:lpstr>PowerPoint Presentation</vt:lpstr>
      <vt:lpstr>Kuvia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Mirkka Golnick</dc:creator>
  <cp:lastModifiedBy>Mirkka Golnick</cp:lastModifiedBy>
  <cp:revision>12</cp:revision>
  <dcterms:created xsi:type="dcterms:W3CDTF">2026-08-31T08:05:28Z</dcterms:created>
  <dcterms:modified xsi:type="dcterms:W3CDTF">2026-10-09T08:18:18Z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0x01010076C17426246BF0439277FBFB36EE1224</vt:lpwstr>
  </property>
</Properties>
</file>